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6" r:id="rId2"/>
    <p:sldId id="265" r:id="rId3"/>
    <p:sldId id="270" r:id="rId4"/>
    <p:sldId id="266" r:id="rId5"/>
    <p:sldId id="258" r:id="rId6"/>
    <p:sldId id="267" r:id="rId7"/>
    <p:sldId id="261" r:id="rId8"/>
    <p:sldId id="262" r:id="rId9"/>
    <p:sldId id="269" r:id="rId10"/>
    <p:sldId id="263" r:id="rId11"/>
    <p:sldId id="264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41" autoAdjust="0"/>
  </p:normalViewPr>
  <p:slideViewPr>
    <p:cSldViewPr>
      <p:cViewPr varScale="1">
        <p:scale>
          <a:sx n="63" d="100"/>
          <a:sy n="63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09437-FED7-40F4-B65A-F131EECDD30D}" type="datetimeFigureOut">
              <a:rPr lang="fr-FR" smtClean="0"/>
              <a:t>21/01/2016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6908B-AFF6-4DC5-8BBE-C86EA13FA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78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6908B-AFF6-4DC5-8BBE-C86EA13FAC0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149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6908B-AFF6-4DC5-8BBE-C86EA13FAC0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341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 smtClean="0"/>
          </a:p>
          <a:p>
            <a:r>
              <a:rPr lang="en-US" noProof="0" dirty="0" smtClean="0"/>
              <a:t>Five years ago, a student made a remote which allows to not use a computer anymore</a:t>
            </a:r>
            <a:r>
              <a:rPr lang="en-US" baseline="0" noProof="0" dirty="0" smtClean="0"/>
              <a:t> to control the robots.</a:t>
            </a:r>
          </a:p>
          <a:p>
            <a:r>
              <a:rPr lang="en-US" baseline="0" noProof="0" dirty="0" smtClean="0"/>
              <a:t>This remote is wireless and the antenna to communicate with the robots is integrated to the remote itself and not connected to the computer through a </a:t>
            </a:r>
            <a:r>
              <a:rPr lang="en-US" baseline="0" noProof="0" dirty="0" err="1" smtClean="0"/>
              <a:t>usb</a:t>
            </a:r>
            <a:r>
              <a:rPr lang="en-US" baseline="0" noProof="0" dirty="0" smtClean="0"/>
              <a:t> port like before.</a:t>
            </a:r>
          </a:p>
          <a:p>
            <a:r>
              <a:rPr lang="en-US" baseline="0" noProof="0" dirty="0" smtClean="0"/>
              <a:t>This remote works and is used but can still be improved. is the lack of functionalities. We still need a computer if we want to change the firmware of the robots. And it’s not handy to control the robot with one hand. </a:t>
            </a:r>
          </a:p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6908B-AFF6-4DC5-8BBE-C86EA13FAC0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841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6908B-AFF6-4DC5-8BBE-C86EA13FAC0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841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6908B-AFF6-4DC5-8BBE-C86EA13FAC0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459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6908B-AFF6-4DC5-8BBE-C86EA13FAC0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06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6908B-AFF6-4DC5-8BBE-C86EA13FAC0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350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 smtClean="0"/>
          </a:p>
          <a:p>
            <a:r>
              <a:rPr lang="en-US" noProof="0" dirty="0" smtClean="0"/>
              <a:t>Finally there are two</a:t>
            </a:r>
            <a:r>
              <a:rPr lang="en-US" baseline="0" noProof="0" dirty="0" smtClean="0"/>
              <a:t> holes where </a:t>
            </a:r>
            <a:r>
              <a:rPr lang="en-US" baseline="0" noProof="0" dirty="0" err="1" smtClean="0"/>
              <a:t>Matthieu</a:t>
            </a:r>
            <a:r>
              <a:rPr lang="en-US" baseline="0" noProof="0" dirty="0" smtClean="0"/>
              <a:t> took the dimensions from the board but he didn’t think of the dimensions of the cables to plug in. So it doesn't fit. Like for the battery.</a:t>
            </a:r>
          </a:p>
          <a:p>
            <a:endParaRPr lang="en-US" baseline="0" noProof="0" dirty="0" smtClean="0"/>
          </a:p>
          <a:p>
            <a:pPr lvl="1"/>
            <a:r>
              <a:rPr lang="en-US" dirty="0" smtClean="0"/>
              <a:t>Hole to recharge the battery</a:t>
            </a:r>
          </a:p>
          <a:p>
            <a:pPr lvl="1"/>
            <a:r>
              <a:rPr lang="en-US" dirty="0" smtClean="0"/>
              <a:t>Hole for the antenna</a:t>
            </a:r>
          </a:p>
          <a:p>
            <a:pPr lvl="1"/>
            <a:r>
              <a:rPr lang="en-US" dirty="0" smtClean="0"/>
              <a:t>Buttons</a:t>
            </a:r>
          </a:p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6908B-AFF6-4DC5-8BBE-C86EA13FAC0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776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6908B-AFF6-4DC5-8BBE-C86EA13FAC0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362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noProof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6908B-AFF6-4DC5-8BBE-C86EA13FAC0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63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86CF-C05E-4698-9304-5C4516C76252}" type="datetime1">
              <a:rPr lang="fr-FR" smtClean="0"/>
              <a:t>21/01/2016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A04-ED9A-45A3-B43B-EE351B83D5CD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ED7A-D4C0-4899-91AB-D6DEEFF9145E}" type="datetime1">
              <a:rPr lang="fr-FR" smtClean="0"/>
              <a:t>21/01/2016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A04-ED9A-45A3-B43B-EE351B83D5C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8185-0243-4A05-A760-5CC50C67C633}" type="datetime1">
              <a:rPr lang="fr-FR" smtClean="0"/>
              <a:t>21/01/2016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A04-ED9A-45A3-B43B-EE351B83D5C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BCC1-AC0A-4373-9439-C52CFBDF9BAE}" type="datetime1">
              <a:rPr lang="fr-FR" smtClean="0"/>
              <a:t>21/01/2016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A04-ED9A-45A3-B43B-EE351B83D5C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3696-F6B7-4A54-B195-4A1C2729AFFF}" type="datetime1">
              <a:rPr lang="fr-FR" smtClean="0"/>
              <a:t>21/01/2016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A04-ED9A-45A3-B43B-EE351B83D5CD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374C-793B-4A1A-AE59-4153914B8843}" type="datetime1">
              <a:rPr lang="fr-FR" smtClean="0"/>
              <a:t>21/01/2016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A04-ED9A-45A3-B43B-EE351B83D5C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CDF8-1C57-402C-8B1D-1CDD8FBF8574}" type="datetime1">
              <a:rPr lang="fr-FR" smtClean="0"/>
              <a:t>21/01/2016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A04-ED9A-45A3-B43B-EE351B83D5C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C8E7-4F25-4730-84F2-644F72A42A09}" type="datetime1">
              <a:rPr lang="fr-FR" smtClean="0"/>
              <a:t>21/01/2016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A04-ED9A-45A3-B43B-EE351B83D5C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2CDF-42F1-4BE8-862C-F420A9D9EA4E}" type="datetime1">
              <a:rPr lang="fr-FR" smtClean="0"/>
              <a:t>21/01/2016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A04-ED9A-45A3-B43B-EE351B83D5C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E0E1-E14B-4332-AC81-9EE212054802}" type="datetime1">
              <a:rPr lang="fr-FR" smtClean="0"/>
              <a:t>21/01/2016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A04-ED9A-45A3-B43B-EE351B83D5C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70803-40CE-4A17-8AC4-5227A0323B94}" type="datetime1">
              <a:rPr lang="fr-FR" smtClean="0"/>
              <a:t>21/01/2016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17B0A04-ED9A-45A3-B43B-EE351B83D5CD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80DDD-11B6-4E59-BE80-BBEF763EA6D6}" type="datetime1">
              <a:rPr lang="fr-FR" smtClean="0"/>
              <a:t>21/01/2016</a:t>
            </a:fld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7B0A04-ED9A-45A3-B43B-EE351B83D5CD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Remote</a:t>
            </a:r>
            <a:r>
              <a:rPr lang="fr-FR" dirty="0"/>
              <a:t> Control for CPG-</a:t>
            </a:r>
            <a:r>
              <a:rPr lang="fr-FR" dirty="0" err="1"/>
              <a:t>based</a:t>
            </a:r>
            <a:r>
              <a:rPr lang="fr-FR" dirty="0"/>
              <a:t> robot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Laura Balthazard</a:t>
            </a:r>
            <a:endParaRPr lang="fr-FR" dirty="0"/>
          </a:p>
        </p:txBody>
      </p:sp>
      <p:pic>
        <p:nvPicPr>
          <p:cNvPr id="1026" name="Picture 2" descr="http://biorob2.epfl.ch/download/logos/biorob_f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220276"/>
            <a:ext cx="3824567" cy="127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90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US" dirty="0" smtClean="0"/>
              <a:t>What I have done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89120"/>
          </a:xfrm>
        </p:spPr>
        <p:txBody>
          <a:bodyPr/>
          <a:lstStyle/>
          <a:p>
            <a:r>
              <a:rPr lang="en-US" sz="2800" dirty="0" smtClean="0"/>
              <a:t>Software part</a:t>
            </a:r>
          </a:p>
          <a:p>
            <a:pPr lvl="1"/>
            <a:r>
              <a:rPr lang="en-US" sz="2800" dirty="0"/>
              <a:t>Studying of the code</a:t>
            </a:r>
          </a:p>
          <a:p>
            <a:pPr lvl="1"/>
            <a:r>
              <a:rPr lang="en-US" sz="2800" dirty="0"/>
              <a:t>Understanding of </a:t>
            </a:r>
            <a:r>
              <a:rPr lang="en-US" sz="2800" dirty="0" err="1"/>
              <a:t>Chibios</a:t>
            </a:r>
            <a:r>
              <a:rPr lang="en-US" sz="2800" dirty="0"/>
              <a:t>/RT</a:t>
            </a:r>
          </a:p>
          <a:p>
            <a:pPr lvl="1"/>
            <a:r>
              <a:rPr lang="en-US" sz="2800" dirty="0"/>
              <a:t>Getting started with the </a:t>
            </a:r>
            <a:r>
              <a:rPr lang="en-US" sz="2800" dirty="0" smtClean="0"/>
              <a:t>board: blinking of the LED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Mechanical part</a:t>
            </a:r>
          </a:p>
          <a:p>
            <a:pPr lvl="1"/>
            <a:r>
              <a:rPr lang="en-US" sz="2800" dirty="0" smtClean="0"/>
              <a:t>Resizing of the holes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A04-ED9A-45A3-B43B-EE351B83D5C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7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your attention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A04-ED9A-45A3-B43B-EE351B83D5C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971600" y="2636912"/>
            <a:ext cx="7488832" cy="375969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 Do you have any questions ?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7097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Ways to control the robots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935480"/>
            <a:ext cx="8412769" cy="46618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At the beginning</a:t>
            </a:r>
          </a:p>
          <a:p>
            <a:pPr lvl="1"/>
            <a:r>
              <a:rPr lang="en-US" sz="2800" dirty="0" smtClean="0"/>
              <a:t>Joystick + radio interface + computer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A04-ED9A-45A3-B43B-EE351B83D5CD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 descr="Dell_T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68960"/>
            <a:ext cx="1803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Antenna_transpar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15983"/>
            <a:ext cx="700112" cy="280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tari-2600-Joystick.jpg (2480×2560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57579"/>
            <a:ext cx="1949471" cy="201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3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en-US" dirty="0"/>
              <a:t>Ways to control the robots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First remote model</a:t>
            </a:r>
          </a:p>
          <a:p>
            <a:pPr lvl="1"/>
            <a:r>
              <a:rPr lang="en-US" sz="2800" dirty="0"/>
              <a:t>Autonomous remote: wireless </a:t>
            </a:r>
          </a:p>
          <a:p>
            <a:pPr lvl="1"/>
            <a:r>
              <a:rPr lang="en-US" sz="2800" dirty="0"/>
              <a:t>Radio interface integrated</a:t>
            </a:r>
          </a:p>
          <a:p>
            <a:pPr lvl="1"/>
            <a:r>
              <a:rPr lang="en-US" sz="2800" dirty="0"/>
              <a:t>No need of a computer</a:t>
            </a:r>
          </a:p>
          <a:p>
            <a:pPr marL="393192" lvl="1" indent="0">
              <a:buNone/>
            </a:pPr>
            <a:r>
              <a:rPr lang="en-US" sz="2800" dirty="0"/>
              <a:t>But :</a:t>
            </a:r>
          </a:p>
          <a:p>
            <a:pPr lvl="1"/>
            <a:r>
              <a:rPr lang="en-US" sz="2800" dirty="0"/>
              <a:t>Not ergonomic</a:t>
            </a:r>
          </a:p>
          <a:p>
            <a:pPr lvl="1"/>
            <a:r>
              <a:rPr lang="en-US" sz="2800" dirty="0"/>
              <a:t>Limited in functionality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A04-ED9A-45A3-B43B-EE351B83D5CD}" type="slidenum">
              <a:rPr lang="fr-FR" smtClean="0"/>
              <a:t>3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76872"/>
            <a:ext cx="2880216" cy="382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0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Ways to control the robots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935480"/>
            <a:ext cx="4474841" cy="43891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Second model :</a:t>
            </a:r>
          </a:p>
          <a:p>
            <a:pPr lvl="1"/>
            <a:r>
              <a:rPr lang="en-US" sz="2800" dirty="0" smtClean="0"/>
              <a:t>ZigBee communication</a:t>
            </a:r>
          </a:p>
          <a:p>
            <a:pPr lvl="1"/>
            <a:r>
              <a:rPr lang="en-US" sz="2800" dirty="0" smtClean="0"/>
              <a:t>More ergonomic</a:t>
            </a:r>
          </a:p>
          <a:p>
            <a:pPr lvl="1"/>
            <a:r>
              <a:rPr lang="en-US" sz="2800" dirty="0" smtClean="0"/>
              <a:t>SD card</a:t>
            </a:r>
          </a:p>
          <a:p>
            <a:pPr marL="393192" lvl="1" indent="0">
              <a:buNone/>
            </a:pPr>
            <a:r>
              <a:rPr lang="en-US" sz="2800" dirty="0" smtClean="0"/>
              <a:t>But :</a:t>
            </a:r>
          </a:p>
          <a:p>
            <a:pPr lvl="1"/>
            <a:r>
              <a:rPr lang="en-US" sz="2800" dirty="0" smtClean="0"/>
              <a:t>Nothing is finished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A04-ED9A-45A3-B43B-EE351B83D5CD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2" descr="C:\Users\Laura\Downloads\IMG_20151106_08575488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3" r="21868"/>
          <a:stretch/>
        </p:blipFill>
        <p:spPr bwMode="auto">
          <a:xfrm>
            <a:off x="4932040" y="2060848"/>
            <a:ext cx="3996462" cy="336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13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08112"/>
          </a:xfrm>
        </p:spPr>
        <p:txBody>
          <a:bodyPr>
            <a:normAutofit/>
          </a:bodyPr>
          <a:lstStyle/>
          <a:p>
            <a:r>
              <a:rPr lang="fr-FR" dirty="0" smtClean="0"/>
              <a:t>Objective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596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Continue </a:t>
            </a:r>
            <a:r>
              <a:rPr lang="en-US" sz="2800" dirty="0"/>
              <a:t>the development </a:t>
            </a:r>
            <a:r>
              <a:rPr lang="en-US" sz="2800" dirty="0" smtClean="0"/>
              <a:t>of the </a:t>
            </a:r>
            <a:r>
              <a:rPr lang="en-US" sz="2800" dirty="0"/>
              <a:t>wireless remote </a:t>
            </a:r>
            <a:r>
              <a:rPr lang="en-US" sz="2800" dirty="0" smtClean="0"/>
              <a:t>control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A04-ED9A-45A3-B43B-EE351B83D5C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5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en-US" dirty="0" smtClean="0"/>
              <a:t>Improvements needed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3891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Software part</a:t>
            </a:r>
          </a:p>
          <a:p>
            <a:pPr lvl="1"/>
            <a:r>
              <a:rPr lang="en-US" sz="2800" dirty="0" smtClean="0"/>
              <a:t>Control of the </a:t>
            </a:r>
            <a:r>
              <a:rPr lang="en-US" sz="2800" dirty="0" err="1" smtClean="0"/>
              <a:t>Amphibot</a:t>
            </a:r>
            <a:endParaRPr lang="en-US" sz="2800" dirty="0" smtClean="0"/>
          </a:p>
          <a:p>
            <a:pPr lvl="1"/>
            <a:r>
              <a:rPr lang="en-US" sz="2800" dirty="0" smtClean="0"/>
              <a:t>Make everything work</a:t>
            </a:r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A04-ED9A-45A3-B43B-EE351B83D5C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6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342" y="1949633"/>
            <a:ext cx="8229600" cy="43891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Mechanical part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 needed</a:t>
            </a:r>
            <a:endParaRPr lang="en-US" dirty="0"/>
          </a:p>
        </p:txBody>
      </p:sp>
      <p:pic>
        <p:nvPicPr>
          <p:cNvPr id="2050" name="Picture 2" descr="C:\Users\Laura\Downloads\IMG_20151103_1720169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1" b="25161"/>
          <a:stretch/>
        </p:blipFill>
        <p:spPr bwMode="auto">
          <a:xfrm>
            <a:off x="273016" y="2519825"/>
            <a:ext cx="4176464" cy="381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aura\Downloads\IMG_20151103_17164986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1" b="22772"/>
          <a:stretch/>
        </p:blipFill>
        <p:spPr bwMode="auto">
          <a:xfrm>
            <a:off x="4606300" y="2522551"/>
            <a:ext cx="4176465" cy="381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A04-ED9A-45A3-B43B-EE351B83D5C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64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n-US" dirty="0"/>
              <a:t>Improvements needed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4389120"/>
          </a:xfrm>
        </p:spPr>
        <p:txBody>
          <a:bodyPr/>
          <a:lstStyle/>
          <a:p>
            <a:r>
              <a:rPr lang="en-US" sz="2800" dirty="0" smtClean="0"/>
              <a:t>Mechanical part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3077" name="Picture 5" descr="C:\Users\Laura\Downloads\IMG_20151106_10184547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1" t="36236" r="17462" b="42474"/>
          <a:stretch/>
        </p:blipFill>
        <p:spPr bwMode="auto">
          <a:xfrm>
            <a:off x="5261099" y="5260308"/>
            <a:ext cx="2271253" cy="146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A04-ED9A-45A3-B43B-EE351B83D5CD}" type="slidenum">
              <a:rPr lang="fr-FR" smtClean="0"/>
              <a:t>8</a:t>
            </a:fld>
            <a:endParaRPr lang="fr-FR"/>
          </a:p>
        </p:txBody>
      </p:sp>
      <p:pic>
        <p:nvPicPr>
          <p:cNvPr id="10" name="Picture 2" descr="C:\Users\Laura\Downloads\IMG_20151103_17091319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" r="3357"/>
          <a:stretch/>
        </p:blipFill>
        <p:spPr bwMode="auto">
          <a:xfrm>
            <a:off x="4390945" y="2576606"/>
            <a:ext cx="4011562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Laura\Downloads\IMG_20151106_10243342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3" t="22365" r="10621" b="35670"/>
          <a:stretch/>
        </p:blipFill>
        <p:spPr bwMode="auto">
          <a:xfrm>
            <a:off x="821525" y="2576606"/>
            <a:ext cx="2834398" cy="286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64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Improvements needed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A04-ED9A-45A3-B43B-EE351B83D5CD}" type="slidenum">
              <a:rPr lang="fr-FR" smtClean="0"/>
              <a:t>9</a:t>
            </a:fld>
            <a:endParaRPr lang="fr-FR"/>
          </a:p>
        </p:txBody>
      </p:sp>
      <p:pic>
        <p:nvPicPr>
          <p:cNvPr id="7" name="Picture 3" descr="C:\Users\Laura\Downloads\IMG_20151106_1006118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1" b="24731"/>
          <a:stretch/>
        </p:blipFill>
        <p:spPr bwMode="auto">
          <a:xfrm>
            <a:off x="611560" y="2636912"/>
            <a:ext cx="3857625" cy="317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Laura\Downloads\IMG_20151106_1006299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8" t="44085" b="33500"/>
          <a:stretch/>
        </p:blipFill>
        <p:spPr bwMode="auto">
          <a:xfrm>
            <a:off x="5415633" y="3995427"/>
            <a:ext cx="2769470" cy="153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Mechanical part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178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1420</TotalTime>
  <Words>305</Words>
  <Application>Microsoft Office PowerPoint</Application>
  <PresentationFormat>Affichage à l'écran (4:3)</PresentationFormat>
  <Paragraphs>72</Paragraphs>
  <Slides>11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Débit</vt:lpstr>
      <vt:lpstr>Remote Control for CPG-based robot</vt:lpstr>
      <vt:lpstr>Ways to control the robots</vt:lpstr>
      <vt:lpstr>Ways to control the robots</vt:lpstr>
      <vt:lpstr>Ways to control the robots</vt:lpstr>
      <vt:lpstr>Objective</vt:lpstr>
      <vt:lpstr>Improvements needed</vt:lpstr>
      <vt:lpstr>Improvements needed</vt:lpstr>
      <vt:lpstr>Improvements needed</vt:lpstr>
      <vt:lpstr>Improvements needed</vt:lpstr>
      <vt:lpstr>What I have done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Laura</dc:creator>
  <cp:lastModifiedBy>Laura</cp:lastModifiedBy>
  <cp:revision>83</cp:revision>
  <dcterms:created xsi:type="dcterms:W3CDTF">2015-10-28T10:56:37Z</dcterms:created>
  <dcterms:modified xsi:type="dcterms:W3CDTF">2016-01-21T15:08:13Z</dcterms:modified>
</cp:coreProperties>
</file>